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sldIdLst>
    <p:sldId id="256" r:id="rId3"/>
    <p:sldId id="282" r:id="rId4"/>
    <p:sldId id="266" r:id="rId5"/>
    <p:sldId id="268" r:id="rId6"/>
    <p:sldId id="257" r:id="rId7"/>
    <p:sldId id="258" r:id="rId8"/>
    <p:sldId id="278" r:id="rId9"/>
    <p:sldId id="281" r:id="rId10"/>
    <p:sldId id="279" r:id="rId11"/>
    <p:sldId id="277" r:id="rId12"/>
    <p:sldId id="280" r:id="rId13"/>
    <p:sldId id="259" r:id="rId14"/>
    <p:sldId id="260" r:id="rId15"/>
    <p:sldId id="261" r:id="rId16"/>
    <p:sldId id="263" r:id="rId17"/>
    <p:sldId id="262" r:id="rId18"/>
    <p:sldId id="264" r:id="rId19"/>
    <p:sldId id="272" r:id="rId20"/>
    <p:sldId id="273" r:id="rId21"/>
    <p:sldId id="276" r:id="rId22"/>
    <p:sldId id="274" r:id="rId23"/>
    <p:sldId id="275" r:id="rId24"/>
    <p:sldId id="267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7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4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0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15, 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October 15, 2013</a:t>
            </a:fld>
            <a:endParaRPr lang="en-US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October 15,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5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 </a:t>
            </a:r>
            <a:endParaRPr lang="en-US" dirty="0"/>
          </a:p>
        </p:txBody>
      </p:sp>
      <p:pic>
        <p:nvPicPr>
          <p:cNvPr id="4" name="Content Placeholder 3" descr="Screen Shot 2012-10-11 at 11.39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0" b="18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72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 </a:t>
            </a:r>
            <a:endParaRPr lang="en-US" dirty="0"/>
          </a:p>
        </p:txBody>
      </p:sp>
      <p:pic>
        <p:nvPicPr>
          <p:cNvPr id="6" name="Content Placeholder 5" descr="Screen Shot 2012-10-11 at 12.2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 b="3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337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 and Webs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Chains are:</a:t>
            </a:r>
          </a:p>
          <a:p>
            <a:pPr lvl="1"/>
            <a:r>
              <a:rPr lang="en-US" sz="3200" dirty="0" smtClean="0"/>
              <a:t>linear</a:t>
            </a:r>
          </a:p>
          <a:p>
            <a:pPr lvl="1"/>
            <a:r>
              <a:rPr lang="en-US" sz="3200" dirty="0" smtClean="0"/>
              <a:t>less complex</a:t>
            </a:r>
          </a:p>
          <a:p>
            <a:pPr lvl="1"/>
            <a:r>
              <a:rPr lang="en-US" sz="3200" dirty="0" smtClean="0"/>
              <a:t>fragile</a:t>
            </a:r>
          </a:p>
          <a:p>
            <a:r>
              <a:rPr lang="en-US" sz="3200" dirty="0" smtClean="0"/>
              <a:t>Webs are:</a:t>
            </a:r>
          </a:p>
          <a:p>
            <a:pPr lvl="1"/>
            <a:r>
              <a:rPr lang="en-US" sz="3200" dirty="0" smtClean="0"/>
              <a:t>branched </a:t>
            </a:r>
          </a:p>
          <a:p>
            <a:pPr lvl="1"/>
            <a:r>
              <a:rPr lang="en-US" sz="3200" dirty="0" smtClean="0"/>
              <a:t>more complex</a:t>
            </a:r>
          </a:p>
          <a:p>
            <a:pPr lvl="1"/>
            <a:r>
              <a:rPr lang="en-US" sz="3200" dirty="0" smtClean="0"/>
              <a:t>resilient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1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666" b="2666"/>
          <a:stretch/>
        </p:blipFill>
        <p:spPr>
          <a:xfrm>
            <a:off x="2184400" y="0"/>
            <a:ext cx="475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4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49" b="-3249"/>
          <a:stretch/>
        </p:blipFill>
        <p:spPr>
          <a:xfrm>
            <a:off x="306169" y="0"/>
            <a:ext cx="8470709" cy="70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7700"/>
            <a:ext cx="7620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242"/>
          <a:stretch/>
        </p:blipFill>
        <p:spPr>
          <a:xfrm>
            <a:off x="1151610" y="0"/>
            <a:ext cx="6684080" cy="68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oph pyram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0610" r="-10610" b="6918"/>
          <a:stretch/>
        </p:blipFill>
        <p:spPr>
          <a:xfrm>
            <a:off x="-918512" y="612372"/>
            <a:ext cx="11275589" cy="5772174"/>
          </a:xfrm>
        </p:spPr>
      </p:pic>
    </p:spTree>
    <p:extLst>
      <p:ext uri="{BB962C8B-B14F-4D97-AF65-F5344CB8AC3E}">
        <p14:creationId xmlns:p14="http://schemas.microsoft.com/office/powerpoint/2010/main" val="24030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2855" b="4274"/>
          <a:stretch/>
        </p:blipFill>
        <p:spPr>
          <a:xfrm>
            <a:off x="0" y="612648"/>
            <a:ext cx="9144000" cy="624535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148"/>
            <a:ext cx="8229600" cy="758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1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2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400"/>
          <a:stretch/>
        </p:blipFill>
        <p:spPr>
          <a:xfrm>
            <a:off x="1324404" y="1"/>
            <a:ext cx="629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13"/>
          <a:stretch/>
        </p:blipFill>
        <p:spPr>
          <a:xfrm>
            <a:off x="0" y="381000"/>
            <a:ext cx="9144000" cy="55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Predictable changes in an ecosystem over an extended time period</a:t>
            </a:r>
          </a:p>
          <a:p>
            <a:r>
              <a:rPr lang="en-US" sz="3200" u="sng" dirty="0" smtClean="0"/>
              <a:t>Pioneer species</a:t>
            </a:r>
            <a:r>
              <a:rPr lang="en-US" sz="3200" dirty="0" smtClean="0"/>
              <a:t>: first organisms to colonize a disturbed area.</a:t>
            </a:r>
          </a:p>
          <a:p>
            <a:r>
              <a:rPr lang="en-US" sz="3200" u="sng" dirty="0" smtClean="0"/>
              <a:t>Primary succession</a:t>
            </a:r>
            <a:r>
              <a:rPr lang="en-US" sz="3200" dirty="0" smtClean="0"/>
              <a:t> – no prior life, bare rock, solidified lava flows, etc.</a:t>
            </a:r>
          </a:p>
          <a:p>
            <a:r>
              <a:rPr lang="en-US" sz="3200" u="sng" dirty="0" smtClean="0"/>
              <a:t>Secondary succession</a:t>
            </a:r>
            <a:r>
              <a:rPr lang="en-US" sz="3200" dirty="0" smtClean="0"/>
              <a:t> – prior life wiped out/reduced by fire, flood, lightning, etc.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4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18" y="0"/>
            <a:ext cx="3291102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625" y="3280627"/>
            <a:ext cx="3025375" cy="3577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93" y="0"/>
            <a:ext cx="2453614" cy="3271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923" y="3317841"/>
            <a:ext cx="2655119" cy="3540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878356"/>
            <a:ext cx="3241160" cy="26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organisms are distributed… and WHY?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6361" b="16361"/>
          <a:stretch/>
        </p:blipFill>
        <p:spPr>
          <a:xfrm>
            <a:off x="838200" y="1865376"/>
            <a:ext cx="7467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be thought of as an organisms role or lifestyle</a:t>
            </a:r>
          </a:p>
          <a:p>
            <a:r>
              <a:rPr lang="en-US" sz="3200" dirty="0" smtClean="0"/>
              <a:t>Encompasses:</a:t>
            </a:r>
          </a:p>
          <a:p>
            <a:pPr lvl="1"/>
            <a:r>
              <a:rPr lang="en-US" sz="3200" dirty="0" smtClean="0"/>
              <a:t>Habitat</a:t>
            </a:r>
          </a:p>
          <a:p>
            <a:pPr lvl="1"/>
            <a:r>
              <a:rPr lang="en-US" sz="3200" dirty="0" smtClean="0"/>
              <a:t>Diet</a:t>
            </a:r>
          </a:p>
          <a:p>
            <a:pPr lvl="1"/>
            <a:r>
              <a:rPr lang="en-US" sz="3200" dirty="0" smtClean="0"/>
              <a:t>Space requirements</a:t>
            </a:r>
          </a:p>
          <a:p>
            <a:pPr lvl="1"/>
            <a:r>
              <a:rPr lang="en-US" sz="3200" dirty="0" smtClean="0"/>
              <a:t>Role in larger food chain/web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01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Intra</a:t>
            </a:r>
            <a:r>
              <a:rPr lang="en-US" sz="3200" dirty="0" smtClean="0"/>
              <a:t>specific – </a:t>
            </a:r>
            <a:r>
              <a:rPr lang="en-US" sz="3200" u="sng" dirty="0" smtClean="0"/>
              <a:t>among</a:t>
            </a:r>
            <a:r>
              <a:rPr lang="en-US" sz="3200" dirty="0" smtClean="0"/>
              <a:t> members of the </a:t>
            </a:r>
            <a:r>
              <a:rPr lang="en-US" sz="3200" u="sng" dirty="0" smtClean="0"/>
              <a:t>same</a:t>
            </a:r>
            <a:r>
              <a:rPr lang="en-US" sz="3200" dirty="0" smtClean="0"/>
              <a:t> species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Inter</a:t>
            </a:r>
            <a:r>
              <a:rPr lang="en-US" sz="3200" dirty="0" smtClean="0"/>
              <a:t>specific – </a:t>
            </a:r>
            <a:r>
              <a:rPr lang="en-US" sz="3200" u="sng" dirty="0" smtClean="0"/>
              <a:t>between</a:t>
            </a:r>
            <a:r>
              <a:rPr lang="en-US" sz="3200" dirty="0" smtClean="0"/>
              <a:t> members of </a:t>
            </a:r>
            <a:r>
              <a:rPr lang="en-US" sz="3200" u="sng" dirty="0" smtClean="0"/>
              <a:t>different</a:t>
            </a:r>
            <a:r>
              <a:rPr lang="en-US" sz="3200" dirty="0" smtClean="0"/>
              <a:t> species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07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Competition (-, -)</a:t>
            </a:r>
          </a:p>
          <a:p>
            <a:r>
              <a:rPr lang="en-US" sz="4400" dirty="0" smtClean="0"/>
              <a:t>Predation (+, -)</a:t>
            </a:r>
          </a:p>
          <a:p>
            <a:r>
              <a:rPr lang="en-US" sz="4400" dirty="0" smtClean="0"/>
              <a:t>Parasitism (+,-)</a:t>
            </a:r>
          </a:p>
          <a:p>
            <a:r>
              <a:rPr lang="en-US" sz="4400" dirty="0" smtClean="0"/>
              <a:t>Mutualism (+, +)</a:t>
            </a:r>
          </a:p>
          <a:p>
            <a:r>
              <a:rPr lang="en-US" sz="4400" dirty="0" smtClean="0"/>
              <a:t>Commensalism (+, 0)</a:t>
            </a:r>
          </a:p>
          <a:p>
            <a:r>
              <a:rPr lang="en-US" sz="4400" dirty="0" smtClean="0"/>
              <a:t>Symbiosis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24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8" name="Content Placeholder 7" descr="Screen Shot 2012-10-11 at 12.31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7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72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pic>
        <p:nvPicPr>
          <p:cNvPr id="4" name="Content Placeholder 3" descr="Screen Shot 2012-10-11 at 12.28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" b="2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766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 </a:t>
            </a:r>
            <a:endParaRPr lang="en-US" dirty="0"/>
          </a:p>
        </p:txBody>
      </p:sp>
      <p:pic>
        <p:nvPicPr>
          <p:cNvPr id="8" name="Content Placeholder 7" descr="Screen Shot 2012-10-11 at 11.57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79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168</Words>
  <Application>Microsoft Macintosh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Adjacency</vt:lpstr>
      <vt:lpstr>Office Theme</vt:lpstr>
      <vt:lpstr>ECOSYSTEM ECOLOGY</vt:lpstr>
      <vt:lpstr>Life Strategies</vt:lpstr>
      <vt:lpstr>Population Dispersion</vt:lpstr>
      <vt:lpstr>Niches</vt:lpstr>
      <vt:lpstr>Species interactions</vt:lpstr>
      <vt:lpstr>Types of interactions</vt:lpstr>
      <vt:lpstr>Competition</vt:lpstr>
      <vt:lpstr>Predation</vt:lpstr>
      <vt:lpstr>Parasitism </vt:lpstr>
      <vt:lpstr>Mutualism </vt:lpstr>
      <vt:lpstr>Commensalism </vt:lpstr>
      <vt:lpstr>Food Chains and Webs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Succession</vt:lpstr>
      <vt:lpstr>PowerPoint Presentation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ECOLOGY</dc:title>
  <dc:creator>User</dc:creator>
  <cp:lastModifiedBy>User</cp:lastModifiedBy>
  <cp:revision>25</cp:revision>
  <dcterms:created xsi:type="dcterms:W3CDTF">2012-10-11T12:33:12Z</dcterms:created>
  <dcterms:modified xsi:type="dcterms:W3CDTF">2013-10-15T12:45:35Z</dcterms:modified>
</cp:coreProperties>
</file>