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4320" r:id="rId2"/>
  </p:sldMasterIdLst>
  <p:sldIdLst>
    <p:sldId id="256" r:id="rId3"/>
    <p:sldId id="257" r:id="rId4"/>
    <p:sldId id="260" r:id="rId5"/>
    <p:sldId id="263" r:id="rId6"/>
    <p:sldId id="275" r:id="rId7"/>
    <p:sldId id="276" r:id="rId8"/>
    <p:sldId id="277" r:id="rId9"/>
    <p:sldId id="281" r:id="rId10"/>
    <p:sldId id="270" r:id="rId11"/>
    <p:sldId id="279" r:id="rId12"/>
    <p:sldId id="278" r:id="rId13"/>
    <p:sldId id="280" r:id="rId14"/>
    <p:sldId id="271" r:id="rId15"/>
    <p:sldId id="269" r:id="rId16"/>
    <p:sldId id="274" r:id="rId17"/>
    <p:sldId id="259" r:id="rId18"/>
    <p:sldId id="261" r:id="rId19"/>
    <p:sldId id="264" r:id="rId20"/>
    <p:sldId id="265" r:id="rId21"/>
    <p:sldId id="268" r:id="rId22"/>
    <p:sldId id="267" r:id="rId23"/>
    <p:sldId id="266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0F200-BDE2-324E-B310-44B9E37F2CC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EA3C4-3A8A-994A-8295-0E702E42728D}">
      <dgm:prSet phldrT="[Text]"/>
      <dgm:spPr/>
      <dgm:t>
        <a:bodyPr/>
        <a:lstStyle/>
        <a:p>
          <a:r>
            <a:rPr lang="en-US" dirty="0" smtClean="0"/>
            <a:t>Biosphere</a:t>
          </a:r>
          <a:endParaRPr lang="en-US" dirty="0"/>
        </a:p>
      </dgm:t>
    </dgm:pt>
    <dgm:pt modelId="{32AE4895-C391-CA47-9303-EA9E7A0563C6}" type="parTrans" cxnId="{C8CFFC82-0995-8348-A003-AE7F69A059FF}">
      <dgm:prSet/>
      <dgm:spPr/>
      <dgm:t>
        <a:bodyPr/>
        <a:lstStyle/>
        <a:p>
          <a:endParaRPr lang="en-US"/>
        </a:p>
      </dgm:t>
    </dgm:pt>
    <dgm:pt modelId="{55802BA8-764C-6F4A-87EF-428AA3A665CA}" type="sibTrans" cxnId="{C8CFFC82-0995-8348-A003-AE7F69A059FF}">
      <dgm:prSet/>
      <dgm:spPr/>
      <dgm:t>
        <a:bodyPr/>
        <a:lstStyle/>
        <a:p>
          <a:endParaRPr lang="en-US"/>
        </a:p>
      </dgm:t>
    </dgm:pt>
    <dgm:pt modelId="{33EBD806-0298-4440-B9C9-AE464FE71C94}">
      <dgm:prSet phldrT="[Text]"/>
      <dgm:spPr/>
      <dgm:t>
        <a:bodyPr/>
        <a:lstStyle/>
        <a:p>
          <a:r>
            <a:rPr lang="en-US" dirty="0" smtClean="0"/>
            <a:t>Biome</a:t>
          </a:r>
          <a:endParaRPr lang="en-US" dirty="0"/>
        </a:p>
      </dgm:t>
    </dgm:pt>
    <dgm:pt modelId="{DB20650D-FAB8-3D48-94D2-DF2028025F7B}" type="parTrans" cxnId="{94306A47-AFA8-BD4B-BBC2-705C6128E36B}">
      <dgm:prSet/>
      <dgm:spPr/>
      <dgm:t>
        <a:bodyPr/>
        <a:lstStyle/>
        <a:p>
          <a:endParaRPr lang="en-US"/>
        </a:p>
      </dgm:t>
    </dgm:pt>
    <dgm:pt modelId="{C870EB7F-0464-9948-BEBA-7FBDA9C50031}" type="sibTrans" cxnId="{94306A47-AFA8-BD4B-BBC2-705C6128E36B}">
      <dgm:prSet/>
      <dgm:spPr/>
      <dgm:t>
        <a:bodyPr/>
        <a:lstStyle/>
        <a:p>
          <a:endParaRPr lang="en-US"/>
        </a:p>
      </dgm:t>
    </dgm:pt>
    <dgm:pt modelId="{DFA212DD-AE25-F04A-9895-59760341B9BA}">
      <dgm:prSet/>
      <dgm:spPr/>
      <dgm:t>
        <a:bodyPr/>
        <a:lstStyle/>
        <a:p>
          <a:r>
            <a:rPr lang="en-US" dirty="0" smtClean="0"/>
            <a:t>Ecosystem</a:t>
          </a:r>
          <a:endParaRPr lang="en-US" dirty="0"/>
        </a:p>
      </dgm:t>
    </dgm:pt>
    <dgm:pt modelId="{92D09CF9-131C-7D4F-85BA-94E75926362A}" type="parTrans" cxnId="{018D8A0A-75FC-F74C-AB9B-B7369CF81701}">
      <dgm:prSet/>
      <dgm:spPr/>
      <dgm:t>
        <a:bodyPr/>
        <a:lstStyle/>
        <a:p>
          <a:endParaRPr lang="en-US"/>
        </a:p>
      </dgm:t>
    </dgm:pt>
    <dgm:pt modelId="{05FE0A35-AEB3-2141-8751-97229EEB476E}" type="sibTrans" cxnId="{018D8A0A-75FC-F74C-AB9B-B7369CF81701}">
      <dgm:prSet/>
      <dgm:spPr/>
      <dgm:t>
        <a:bodyPr/>
        <a:lstStyle/>
        <a:p>
          <a:endParaRPr lang="en-US"/>
        </a:p>
      </dgm:t>
    </dgm:pt>
    <dgm:pt modelId="{325885E3-C2A7-4B4B-9386-281032517978}">
      <dgm:prSet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E926241F-241F-D141-9011-26F36FC4CF9F}" type="parTrans" cxnId="{674F40CE-38BF-1743-919F-F7C39E82B889}">
      <dgm:prSet/>
      <dgm:spPr/>
      <dgm:t>
        <a:bodyPr/>
        <a:lstStyle/>
        <a:p>
          <a:endParaRPr lang="en-US"/>
        </a:p>
      </dgm:t>
    </dgm:pt>
    <dgm:pt modelId="{5F2E2F64-300C-5B48-B270-2ADC956CB7FB}" type="sibTrans" cxnId="{674F40CE-38BF-1743-919F-F7C39E82B889}">
      <dgm:prSet/>
      <dgm:spPr/>
      <dgm:t>
        <a:bodyPr/>
        <a:lstStyle/>
        <a:p>
          <a:endParaRPr lang="en-US"/>
        </a:p>
      </dgm:t>
    </dgm:pt>
    <dgm:pt modelId="{C5495E29-0E7A-074A-B63F-8D91513D4A69}">
      <dgm:prSet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01268A29-0E64-AA49-92B4-EE8102A1D352}" type="parTrans" cxnId="{45FB5A9B-0165-4145-BE57-B3EF569EFA3C}">
      <dgm:prSet/>
      <dgm:spPr/>
      <dgm:t>
        <a:bodyPr/>
        <a:lstStyle/>
        <a:p>
          <a:endParaRPr lang="en-US"/>
        </a:p>
      </dgm:t>
    </dgm:pt>
    <dgm:pt modelId="{54E62570-58CC-CD4C-AE03-4248168478F5}" type="sibTrans" cxnId="{45FB5A9B-0165-4145-BE57-B3EF569EFA3C}">
      <dgm:prSet/>
      <dgm:spPr/>
      <dgm:t>
        <a:bodyPr/>
        <a:lstStyle/>
        <a:p>
          <a:endParaRPr lang="en-US"/>
        </a:p>
      </dgm:t>
    </dgm:pt>
    <dgm:pt modelId="{AB72E05B-D32B-2E44-9A22-03B7358288A6}">
      <dgm:prSet/>
      <dgm:spPr/>
      <dgm:t>
        <a:bodyPr/>
        <a:lstStyle/>
        <a:p>
          <a:r>
            <a:rPr lang="en-US" dirty="0" smtClean="0"/>
            <a:t>Organism</a:t>
          </a:r>
          <a:endParaRPr lang="en-US" dirty="0"/>
        </a:p>
      </dgm:t>
    </dgm:pt>
    <dgm:pt modelId="{9FDB18E4-C33C-C440-9C44-05776C117E23}" type="parTrans" cxnId="{38821AA4-7E17-8A46-A1FB-B47D7612D58C}">
      <dgm:prSet/>
      <dgm:spPr/>
      <dgm:t>
        <a:bodyPr/>
        <a:lstStyle/>
        <a:p>
          <a:endParaRPr lang="en-US"/>
        </a:p>
      </dgm:t>
    </dgm:pt>
    <dgm:pt modelId="{38AAA877-2F6B-AA40-8294-637199761BE7}" type="sibTrans" cxnId="{38821AA4-7E17-8A46-A1FB-B47D7612D58C}">
      <dgm:prSet/>
      <dgm:spPr/>
      <dgm:t>
        <a:bodyPr/>
        <a:lstStyle/>
        <a:p>
          <a:endParaRPr lang="en-US"/>
        </a:p>
      </dgm:t>
    </dgm:pt>
    <dgm:pt modelId="{D3E7B2CF-49A0-134F-95F3-8EF8E4B24025}" type="pres">
      <dgm:prSet presAssocID="{D6A0F200-BDE2-324E-B310-44B9E37F2C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1D77F0-8ED4-064D-AECE-6CA80F1C23BF}" type="pres">
      <dgm:prSet presAssocID="{D4AEA3C4-3A8A-994A-8295-0E702E42728D}" presName="hierRoot1" presStyleCnt="0">
        <dgm:presLayoutVars>
          <dgm:hierBranch val="init"/>
        </dgm:presLayoutVars>
      </dgm:prSet>
      <dgm:spPr/>
    </dgm:pt>
    <dgm:pt modelId="{54012DA7-899A-AA41-B722-87FBB1EC9E1E}" type="pres">
      <dgm:prSet presAssocID="{D4AEA3C4-3A8A-994A-8295-0E702E42728D}" presName="rootComposite1" presStyleCnt="0"/>
      <dgm:spPr/>
    </dgm:pt>
    <dgm:pt modelId="{AF341A81-1C86-A346-8726-EFD43F583C96}" type="pres">
      <dgm:prSet presAssocID="{D4AEA3C4-3A8A-994A-8295-0E702E42728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A79D5-2D86-ED47-90A0-851AB0D3FAA8}" type="pres">
      <dgm:prSet presAssocID="{D4AEA3C4-3A8A-994A-8295-0E702E4272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F34E975-64F0-2E4B-99B4-A2CFD0E0C410}" type="pres">
      <dgm:prSet presAssocID="{D4AEA3C4-3A8A-994A-8295-0E702E42728D}" presName="hierChild2" presStyleCnt="0"/>
      <dgm:spPr/>
    </dgm:pt>
    <dgm:pt modelId="{4B5BCF5F-EA66-744D-90C9-4A6A318744E9}" type="pres">
      <dgm:prSet presAssocID="{DB20650D-FAB8-3D48-94D2-DF2028025F7B}" presName="Name37" presStyleLbl="parChTrans1D2" presStyleIdx="0" presStyleCnt="1"/>
      <dgm:spPr/>
      <dgm:t>
        <a:bodyPr/>
        <a:lstStyle/>
        <a:p>
          <a:endParaRPr lang="en-US"/>
        </a:p>
      </dgm:t>
    </dgm:pt>
    <dgm:pt modelId="{646BD6B3-9F6B-4244-B354-4FF2031C182E}" type="pres">
      <dgm:prSet presAssocID="{33EBD806-0298-4440-B9C9-AE464FE71C94}" presName="hierRoot2" presStyleCnt="0">
        <dgm:presLayoutVars>
          <dgm:hierBranch val="init"/>
        </dgm:presLayoutVars>
      </dgm:prSet>
      <dgm:spPr/>
    </dgm:pt>
    <dgm:pt modelId="{7371B33B-19CB-4545-B582-AFBF62B2D6C3}" type="pres">
      <dgm:prSet presAssocID="{33EBD806-0298-4440-B9C9-AE464FE71C94}" presName="rootComposite" presStyleCnt="0"/>
      <dgm:spPr/>
    </dgm:pt>
    <dgm:pt modelId="{AD683D54-4510-3F4F-AFAB-B5251567FC80}" type="pres">
      <dgm:prSet presAssocID="{33EBD806-0298-4440-B9C9-AE464FE71C9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CE1A9-417B-D04C-BF20-8CC109105FC3}" type="pres">
      <dgm:prSet presAssocID="{33EBD806-0298-4440-B9C9-AE464FE71C94}" presName="rootConnector" presStyleLbl="node2" presStyleIdx="0" presStyleCnt="1"/>
      <dgm:spPr/>
      <dgm:t>
        <a:bodyPr/>
        <a:lstStyle/>
        <a:p>
          <a:endParaRPr lang="en-US"/>
        </a:p>
      </dgm:t>
    </dgm:pt>
    <dgm:pt modelId="{97ABB6D6-9513-8E4F-AD8E-C62BCD1E821C}" type="pres">
      <dgm:prSet presAssocID="{33EBD806-0298-4440-B9C9-AE464FE71C94}" presName="hierChild4" presStyleCnt="0"/>
      <dgm:spPr/>
    </dgm:pt>
    <dgm:pt modelId="{277CD9C8-5131-5848-B2F6-A0411513AD2A}" type="pres">
      <dgm:prSet presAssocID="{92D09CF9-131C-7D4F-85BA-94E75926362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F0F7229D-049A-444C-AF61-DD061E8CF902}" type="pres">
      <dgm:prSet presAssocID="{DFA212DD-AE25-F04A-9895-59760341B9BA}" presName="hierRoot2" presStyleCnt="0">
        <dgm:presLayoutVars>
          <dgm:hierBranch val="init"/>
        </dgm:presLayoutVars>
      </dgm:prSet>
      <dgm:spPr/>
    </dgm:pt>
    <dgm:pt modelId="{DE2ADE13-4ABD-6A4F-9224-E9AEF65235E1}" type="pres">
      <dgm:prSet presAssocID="{DFA212DD-AE25-F04A-9895-59760341B9BA}" presName="rootComposite" presStyleCnt="0"/>
      <dgm:spPr/>
    </dgm:pt>
    <dgm:pt modelId="{C29709A9-80E3-2142-9635-E9C0E558693F}" type="pres">
      <dgm:prSet presAssocID="{DFA212DD-AE25-F04A-9895-59760341B9B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A7B889-8F57-624C-81D0-9BF45D87A035}" type="pres">
      <dgm:prSet presAssocID="{DFA212DD-AE25-F04A-9895-59760341B9BA}" presName="rootConnector" presStyleLbl="node3" presStyleIdx="0" presStyleCnt="1"/>
      <dgm:spPr/>
      <dgm:t>
        <a:bodyPr/>
        <a:lstStyle/>
        <a:p>
          <a:endParaRPr lang="en-US"/>
        </a:p>
      </dgm:t>
    </dgm:pt>
    <dgm:pt modelId="{BF6CA64A-718D-E246-AE9F-138547822EED}" type="pres">
      <dgm:prSet presAssocID="{DFA212DD-AE25-F04A-9895-59760341B9BA}" presName="hierChild4" presStyleCnt="0"/>
      <dgm:spPr/>
    </dgm:pt>
    <dgm:pt modelId="{2B76BE34-E734-704C-8CF3-0C7E41807CC5}" type="pres">
      <dgm:prSet presAssocID="{E926241F-241F-D141-9011-26F36FC4CF9F}" presName="Name37" presStyleLbl="parChTrans1D4" presStyleIdx="0" presStyleCnt="3"/>
      <dgm:spPr/>
      <dgm:t>
        <a:bodyPr/>
        <a:lstStyle/>
        <a:p>
          <a:endParaRPr lang="en-US"/>
        </a:p>
      </dgm:t>
    </dgm:pt>
    <dgm:pt modelId="{D210E543-7E5D-A248-9C59-268C6C3D9DC8}" type="pres">
      <dgm:prSet presAssocID="{325885E3-C2A7-4B4B-9386-281032517978}" presName="hierRoot2" presStyleCnt="0">
        <dgm:presLayoutVars>
          <dgm:hierBranch val="init"/>
        </dgm:presLayoutVars>
      </dgm:prSet>
      <dgm:spPr/>
    </dgm:pt>
    <dgm:pt modelId="{B4A50384-2E9A-7146-A004-01C88631AD97}" type="pres">
      <dgm:prSet presAssocID="{325885E3-C2A7-4B4B-9386-281032517978}" presName="rootComposite" presStyleCnt="0"/>
      <dgm:spPr/>
    </dgm:pt>
    <dgm:pt modelId="{EE9103D1-DC2D-AA48-A4E8-A267DF198083}" type="pres">
      <dgm:prSet presAssocID="{325885E3-C2A7-4B4B-9386-281032517978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09B82-2B2D-5247-AE38-2A5FDEE2A0AC}" type="pres">
      <dgm:prSet presAssocID="{325885E3-C2A7-4B4B-9386-281032517978}" presName="rootConnector" presStyleLbl="node4" presStyleIdx="0" presStyleCnt="3"/>
      <dgm:spPr/>
      <dgm:t>
        <a:bodyPr/>
        <a:lstStyle/>
        <a:p>
          <a:endParaRPr lang="en-US"/>
        </a:p>
      </dgm:t>
    </dgm:pt>
    <dgm:pt modelId="{0D72B824-64A8-984D-93D6-BEDD52CCC5B5}" type="pres">
      <dgm:prSet presAssocID="{325885E3-C2A7-4B4B-9386-281032517978}" presName="hierChild4" presStyleCnt="0"/>
      <dgm:spPr/>
    </dgm:pt>
    <dgm:pt modelId="{5C5CBA72-C583-2342-900A-FBEF001D5C53}" type="pres">
      <dgm:prSet presAssocID="{01268A29-0E64-AA49-92B4-EE8102A1D352}" presName="Name37" presStyleLbl="parChTrans1D4" presStyleIdx="1" presStyleCnt="3"/>
      <dgm:spPr/>
      <dgm:t>
        <a:bodyPr/>
        <a:lstStyle/>
        <a:p>
          <a:endParaRPr lang="en-US"/>
        </a:p>
      </dgm:t>
    </dgm:pt>
    <dgm:pt modelId="{FED28BC1-D362-3840-B35B-34B8DD9525A6}" type="pres">
      <dgm:prSet presAssocID="{C5495E29-0E7A-074A-B63F-8D91513D4A69}" presName="hierRoot2" presStyleCnt="0">
        <dgm:presLayoutVars>
          <dgm:hierBranch val="init"/>
        </dgm:presLayoutVars>
      </dgm:prSet>
      <dgm:spPr/>
    </dgm:pt>
    <dgm:pt modelId="{15ED6896-B4F2-A44D-9BC3-5C506688E7C4}" type="pres">
      <dgm:prSet presAssocID="{C5495E29-0E7A-074A-B63F-8D91513D4A69}" presName="rootComposite" presStyleCnt="0"/>
      <dgm:spPr/>
    </dgm:pt>
    <dgm:pt modelId="{4CF6A175-73B6-564E-94FD-6ECADA0A4045}" type="pres">
      <dgm:prSet presAssocID="{C5495E29-0E7A-074A-B63F-8D91513D4A69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6FA34-E0DF-154D-A248-B618E0102C76}" type="pres">
      <dgm:prSet presAssocID="{C5495E29-0E7A-074A-B63F-8D91513D4A69}" presName="rootConnector" presStyleLbl="node4" presStyleIdx="1" presStyleCnt="3"/>
      <dgm:spPr/>
      <dgm:t>
        <a:bodyPr/>
        <a:lstStyle/>
        <a:p>
          <a:endParaRPr lang="en-US"/>
        </a:p>
      </dgm:t>
    </dgm:pt>
    <dgm:pt modelId="{BDC4001C-D015-1145-90FD-FD9870B9623B}" type="pres">
      <dgm:prSet presAssocID="{C5495E29-0E7A-074A-B63F-8D91513D4A69}" presName="hierChild4" presStyleCnt="0"/>
      <dgm:spPr/>
    </dgm:pt>
    <dgm:pt modelId="{913DFFBA-229F-8342-B8C0-B576FAE16DC4}" type="pres">
      <dgm:prSet presAssocID="{9FDB18E4-C33C-C440-9C44-05776C117E23}" presName="Name37" presStyleLbl="parChTrans1D4" presStyleIdx="2" presStyleCnt="3"/>
      <dgm:spPr/>
      <dgm:t>
        <a:bodyPr/>
        <a:lstStyle/>
        <a:p>
          <a:endParaRPr lang="en-US"/>
        </a:p>
      </dgm:t>
    </dgm:pt>
    <dgm:pt modelId="{95D62261-4D1F-0343-8C44-7A482ED83ED1}" type="pres">
      <dgm:prSet presAssocID="{AB72E05B-D32B-2E44-9A22-03B7358288A6}" presName="hierRoot2" presStyleCnt="0">
        <dgm:presLayoutVars>
          <dgm:hierBranch val="init"/>
        </dgm:presLayoutVars>
      </dgm:prSet>
      <dgm:spPr/>
    </dgm:pt>
    <dgm:pt modelId="{5566984F-E9F6-D94B-B42A-4345E1CECDDD}" type="pres">
      <dgm:prSet presAssocID="{AB72E05B-D32B-2E44-9A22-03B7358288A6}" presName="rootComposite" presStyleCnt="0"/>
      <dgm:spPr/>
    </dgm:pt>
    <dgm:pt modelId="{9C284876-38A2-4747-8044-C8BEFB7083BB}" type="pres">
      <dgm:prSet presAssocID="{AB72E05B-D32B-2E44-9A22-03B7358288A6}" presName="rootText" presStyleLbl="node4" presStyleIdx="2" presStyleCnt="3" custLinFactNeighborX="-27443" custLinFactNeighborY="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4B57F-87EE-EF4C-BE9A-7263B003AEBA}" type="pres">
      <dgm:prSet presAssocID="{AB72E05B-D32B-2E44-9A22-03B7358288A6}" presName="rootConnector" presStyleLbl="node4" presStyleIdx="2" presStyleCnt="3"/>
      <dgm:spPr/>
      <dgm:t>
        <a:bodyPr/>
        <a:lstStyle/>
        <a:p>
          <a:endParaRPr lang="en-US"/>
        </a:p>
      </dgm:t>
    </dgm:pt>
    <dgm:pt modelId="{C16D725A-D227-D741-B0D7-750A4CB7C15C}" type="pres">
      <dgm:prSet presAssocID="{AB72E05B-D32B-2E44-9A22-03B7358288A6}" presName="hierChild4" presStyleCnt="0"/>
      <dgm:spPr/>
    </dgm:pt>
    <dgm:pt modelId="{A009130E-B32A-8C48-80B6-26831B2CD742}" type="pres">
      <dgm:prSet presAssocID="{AB72E05B-D32B-2E44-9A22-03B7358288A6}" presName="hierChild5" presStyleCnt="0"/>
      <dgm:spPr/>
    </dgm:pt>
    <dgm:pt modelId="{446D141D-5B2E-314E-959C-0D73BD1D7108}" type="pres">
      <dgm:prSet presAssocID="{C5495E29-0E7A-074A-B63F-8D91513D4A69}" presName="hierChild5" presStyleCnt="0"/>
      <dgm:spPr/>
    </dgm:pt>
    <dgm:pt modelId="{1F379BD6-3C54-F148-B448-EE08B07A0157}" type="pres">
      <dgm:prSet presAssocID="{325885E3-C2A7-4B4B-9386-281032517978}" presName="hierChild5" presStyleCnt="0"/>
      <dgm:spPr/>
    </dgm:pt>
    <dgm:pt modelId="{B138E67A-C184-E54E-AF83-538D78C2EFD2}" type="pres">
      <dgm:prSet presAssocID="{DFA212DD-AE25-F04A-9895-59760341B9BA}" presName="hierChild5" presStyleCnt="0"/>
      <dgm:spPr/>
    </dgm:pt>
    <dgm:pt modelId="{7F2D35BA-8E35-6F4A-A799-254D92991A3F}" type="pres">
      <dgm:prSet presAssocID="{33EBD806-0298-4440-B9C9-AE464FE71C94}" presName="hierChild5" presStyleCnt="0"/>
      <dgm:spPr/>
    </dgm:pt>
    <dgm:pt modelId="{9B7EF631-A543-A947-843E-1F5A4D2E2115}" type="pres">
      <dgm:prSet presAssocID="{D4AEA3C4-3A8A-994A-8295-0E702E42728D}" presName="hierChild3" presStyleCnt="0"/>
      <dgm:spPr/>
    </dgm:pt>
  </dgm:ptLst>
  <dgm:cxnLst>
    <dgm:cxn modelId="{87CBC5A5-B1B1-B943-91A8-29A8FA533BC8}" type="presOf" srcId="{325885E3-C2A7-4B4B-9386-281032517978}" destId="{35E09B82-2B2D-5247-AE38-2A5FDEE2A0AC}" srcOrd="1" destOrd="0" presId="urn:microsoft.com/office/officeart/2005/8/layout/orgChart1"/>
    <dgm:cxn modelId="{D6A01864-5B80-FC45-A130-14FD7BD3ABF4}" type="presOf" srcId="{DFA212DD-AE25-F04A-9895-59760341B9BA}" destId="{C29709A9-80E3-2142-9635-E9C0E558693F}" srcOrd="0" destOrd="0" presId="urn:microsoft.com/office/officeart/2005/8/layout/orgChart1"/>
    <dgm:cxn modelId="{29FAAF73-B80E-894F-8826-4787A481517D}" type="presOf" srcId="{33EBD806-0298-4440-B9C9-AE464FE71C94}" destId="{AD683D54-4510-3F4F-AFAB-B5251567FC80}" srcOrd="0" destOrd="0" presId="urn:microsoft.com/office/officeart/2005/8/layout/orgChart1"/>
    <dgm:cxn modelId="{45FB5A9B-0165-4145-BE57-B3EF569EFA3C}" srcId="{325885E3-C2A7-4B4B-9386-281032517978}" destId="{C5495E29-0E7A-074A-B63F-8D91513D4A69}" srcOrd="0" destOrd="0" parTransId="{01268A29-0E64-AA49-92B4-EE8102A1D352}" sibTransId="{54E62570-58CC-CD4C-AE03-4248168478F5}"/>
    <dgm:cxn modelId="{AD2131B9-7B28-9746-8195-6CA22B14EDE8}" type="presOf" srcId="{D4AEA3C4-3A8A-994A-8295-0E702E42728D}" destId="{AF341A81-1C86-A346-8726-EFD43F583C96}" srcOrd="0" destOrd="0" presId="urn:microsoft.com/office/officeart/2005/8/layout/orgChart1"/>
    <dgm:cxn modelId="{018D8A0A-75FC-F74C-AB9B-B7369CF81701}" srcId="{33EBD806-0298-4440-B9C9-AE464FE71C94}" destId="{DFA212DD-AE25-F04A-9895-59760341B9BA}" srcOrd="0" destOrd="0" parTransId="{92D09CF9-131C-7D4F-85BA-94E75926362A}" sibTransId="{05FE0A35-AEB3-2141-8751-97229EEB476E}"/>
    <dgm:cxn modelId="{9F9A0BBE-F2AD-8D4A-8823-D019DE644F25}" type="presOf" srcId="{33EBD806-0298-4440-B9C9-AE464FE71C94}" destId="{E84CE1A9-417B-D04C-BF20-8CC109105FC3}" srcOrd="1" destOrd="0" presId="urn:microsoft.com/office/officeart/2005/8/layout/orgChart1"/>
    <dgm:cxn modelId="{E2B4DAFB-457C-3340-A320-348D2A4EC22F}" type="presOf" srcId="{AB72E05B-D32B-2E44-9A22-03B7358288A6}" destId="{C7C4B57F-87EE-EF4C-BE9A-7263B003AEBA}" srcOrd="1" destOrd="0" presId="urn:microsoft.com/office/officeart/2005/8/layout/orgChart1"/>
    <dgm:cxn modelId="{8906EF8A-5BE7-7141-AC55-F8177EB50379}" type="presOf" srcId="{D6A0F200-BDE2-324E-B310-44B9E37F2CC9}" destId="{D3E7B2CF-49A0-134F-95F3-8EF8E4B24025}" srcOrd="0" destOrd="0" presId="urn:microsoft.com/office/officeart/2005/8/layout/orgChart1"/>
    <dgm:cxn modelId="{3C204CFB-4BAD-5E4D-917E-554821518F06}" type="presOf" srcId="{D4AEA3C4-3A8A-994A-8295-0E702E42728D}" destId="{F39A79D5-2D86-ED47-90A0-851AB0D3FAA8}" srcOrd="1" destOrd="0" presId="urn:microsoft.com/office/officeart/2005/8/layout/orgChart1"/>
    <dgm:cxn modelId="{94306A47-AFA8-BD4B-BBC2-705C6128E36B}" srcId="{D4AEA3C4-3A8A-994A-8295-0E702E42728D}" destId="{33EBD806-0298-4440-B9C9-AE464FE71C94}" srcOrd="0" destOrd="0" parTransId="{DB20650D-FAB8-3D48-94D2-DF2028025F7B}" sibTransId="{C870EB7F-0464-9948-BEBA-7FBDA9C50031}"/>
    <dgm:cxn modelId="{F6BB234F-4070-6045-BA64-2B2B5F6B4A44}" type="presOf" srcId="{DFA212DD-AE25-F04A-9895-59760341B9BA}" destId="{65A7B889-8F57-624C-81D0-9BF45D87A035}" srcOrd="1" destOrd="0" presId="urn:microsoft.com/office/officeart/2005/8/layout/orgChart1"/>
    <dgm:cxn modelId="{6CB81386-B203-EE42-9A52-5700B7163964}" type="presOf" srcId="{325885E3-C2A7-4B4B-9386-281032517978}" destId="{EE9103D1-DC2D-AA48-A4E8-A267DF198083}" srcOrd="0" destOrd="0" presId="urn:microsoft.com/office/officeart/2005/8/layout/orgChart1"/>
    <dgm:cxn modelId="{C1CF2864-819F-D846-B2B6-BAA8449119DD}" type="presOf" srcId="{DB20650D-FAB8-3D48-94D2-DF2028025F7B}" destId="{4B5BCF5F-EA66-744D-90C9-4A6A318744E9}" srcOrd="0" destOrd="0" presId="urn:microsoft.com/office/officeart/2005/8/layout/orgChart1"/>
    <dgm:cxn modelId="{CE839628-80BA-3140-9611-CBAF13D88EB3}" type="presOf" srcId="{01268A29-0E64-AA49-92B4-EE8102A1D352}" destId="{5C5CBA72-C583-2342-900A-FBEF001D5C53}" srcOrd="0" destOrd="0" presId="urn:microsoft.com/office/officeart/2005/8/layout/orgChart1"/>
    <dgm:cxn modelId="{6B934A7C-2277-6140-8A32-C804F514FA3A}" type="presOf" srcId="{E926241F-241F-D141-9011-26F36FC4CF9F}" destId="{2B76BE34-E734-704C-8CF3-0C7E41807CC5}" srcOrd="0" destOrd="0" presId="urn:microsoft.com/office/officeart/2005/8/layout/orgChart1"/>
    <dgm:cxn modelId="{8AE5E5BC-E6CD-7E4B-8151-E28061165D71}" type="presOf" srcId="{C5495E29-0E7A-074A-B63F-8D91513D4A69}" destId="{4CF6A175-73B6-564E-94FD-6ECADA0A4045}" srcOrd="0" destOrd="0" presId="urn:microsoft.com/office/officeart/2005/8/layout/orgChart1"/>
    <dgm:cxn modelId="{62E95C04-8041-E342-AE65-3F82B0A0EF12}" type="presOf" srcId="{9FDB18E4-C33C-C440-9C44-05776C117E23}" destId="{913DFFBA-229F-8342-B8C0-B576FAE16DC4}" srcOrd="0" destOrd="0" presId="urn:microsoft.com/office/officeart/2005/8/layout/orgChart1"/>
    <dgm:cxn modelId="{31C52876-5754-CF4F-BE34-E44993A1EBD5}" type="presOf" srcId="{92D09CF9-131C-7D4F-85BA-94E75926362A}" destId="{277CD9C8-5131-5848-B2F6-A0411513AD2A}" srcOrd="0" destOrd="0" presId="urn:microsoft.com/office/officeart/2005/8/layout/orgChart1"/>
    <dgm:cxn modelId="{674F40CE-38BF-1743-919F-F7C39E82B889}" srcId="{DFA212DD-AE25-F04A-9895-59760341B9BA}" destId="{325885E3-C2A7-4B4B-9386-281032517978}" srcOrd="0" destOrd="0" parTransId="{E926241F-241F-D141-9011-26F36FC4CF9F}" sibTransId="{5F2E2F64-300C-5B48-B270-2ADC956CB7FB}"/>
    <dgm:cxn modelId="{8DE28631-92C0-484E-A4A3-1B10929A1B4F}" type="presOf" srcId="{AB72E05B-D32B-2E44-9A22-03B7358288A6}" destId="{9C284876-38A2-4747-8044-C8BEFB7083BB}" srcOrd="0" destOrd="0" presId="urn:microsoft.com/office/officeart/2005/8/layout/orgChart1"/>
    <dgm:cxn modelId="{38821AA4-7E17-8A46-A1FB-B47D7612D58C}" srcId="{C5495E29-0E7A-074A-B63F-8D91513D4A69}" destId="{AB72E05B-D32B-2E44-9A22-03B7358288A6}" srcOrd="0" destOrd="0" parTransId="{9FDB18E4-C33C-C440-9C44-05776C117E23}" sibTransId="{38AAA877-2F6B-AA40-8294-637199761BE7}"/>
    <dgm:cxn modelId="{C25EEB1D-6488-574A-A756-C6285ABDC743}" type="presOf" srcId="{C5495E29-0E7A-074A-B63F-8D91513D4A69}" destId="{AA56FA34-E0DF-154D-A248-B618E0102C76}" srcOrd="1" destOrd="0" presId="urn:microsoft.com/office/officeart/2005/8/layout/orgChart1"/>
    <dgm:cxn modelId="{C8CFFC82-0995-8348-A003-AE7F69A059FF}" srcId="{D6A0F200-BDE2-324E-B310-44B9E37F2CC9}" destId="{D4AEA3C4-3A8A-994A-8295-0E702E42728D}" srcOrd="0" destOrd="0" parTransId="{32AE4895-C391-CA47-9303-EA9E7A0563C6}" sibTransId="{55802BA8-764C-6F4A-87EF-428AA3A665CA}"/>
    <dgm:cxn modelId="{169CA988-13BF-A94B-8667-7CC8BDA45D32}" type="presParOf" srcId="{D3E7B2CF-49A0-134F-95F3-8EF8E4B24025}" destId="{111D77F0-8ED4-064D-AECE-6CA80F1C23BF}" srcOrd="0" destOrd="0" presId="urn:microsoft.com/office/officeart/2005/8/layout/orgChart1"/>
    <dgm:cxn modelId="{62121052-C647-3048-93B4-A6CE93E67DCC}" type="presParOf" srcId="{111D77F0-8ED4-064D-AECE-6CA80F1C23BF}" destId="{54012DA7-899A-AA41-B722-87FBB1EC9E1E}" srcOrd="0" destOrd="0" presId="urn:microsoft.com/office/officeart/2005/8/layout/orgChart1"/>
    <dgm:cxn modelId="{1119F5DD-FF7F-6E46-AEF0-CB6AC7D1FEDF}" type="presParOf" srcId="{54012DA7-899A-AA41-B722-87FBB1EC9E1E}" destId="{AF341A81-1C86-A346-8726-EFD43F583C96}" srcOrd="0" destOrd="0" presId="urn:microsoft.com/office/officeart/2005/8/layout/orgChart1"/>
    <dgm:cxn modelId="{CEB0B749-7C1E-384C-8D29-20C640D3ACA2}" type="presParOf" srcId="{54012DA7-899A-AA41-B722-87FBB1EC9E1E}" destId="{F39A79D5-2D86-ED47-90A0-851AB0D3FAA8}" srcOrd="1" destOrd="0" presId="urn:microsoft.com/office/officeart/2005/8/layout/orgChart1"/>
    <dgm:cxn modelId="{AD41A9C4-39D0-A045-B29B-26756DE17C27}" type="presParOf" srcId="{111D77F0-8ED4-064D-AECE-6CA80F1C23BF}" destId="{DF34E975-64F0-2E4B-99B4-A2CFD0E0C410}" srcOrd="1" destOrd="0" presId="urn:microsoft.com/office/officeart/2005/8/layout/orgChart1"/>
    <dgm:cxn modelId="{38BC3540-AC78-DC48-9504-3B67F6045D8B}" type="presParOf" srcId="{DF34E975-64F0-2E4B-99B4-A2CFD0E0C410}" destId="{4B5BCF5F-EA66-744D-90C9-4A6A318744E9}" srcOrd="0" destOrd="0" presId="urn:microsoft.com/office/officeart/2005/8/layout/orgChart1"/>
    <dgm:cxn modelId="{43A04AC0-CF0A-2B46-9BFD-49E56D0268EC}" type="presParOf" srcId="{DF34E975-64F0-2E4B-99B4-A2CFD0E0C410}" destId="{646BD6B3-9F6B-4244-B354-4FF2031C182E}" srcOrd="1" destOrd="0" presId="urn:microsoft.com/office/officeart/2005/8/layout/orgChart1"/>
    <dgm:cxn modelId="{D72AC6A0-A10B-2E41-95DE-2DB21705E4B0}" type="presParOf" srcId="{646BD6B3-9F6B-4244-B354-4FF2031C182E}" destId="{7371B33B-19CB-4545-B582-AFBF62B2D6C3}" srcOrd="0" destOrd="0" presId="urn:microsoft.com/office/officeart/2005/8/layout/orgChart1"/>
    <dgm:cxn modelId="{A8C72C41-A05A-0C40-A367-E8B8AE90F956}" type="presParOf" srcId="{7371B33B-19CB-4545-B582-AFBF62B2D6C3}" destId="{AD683D54-4510-3F4F-AFAB-B5251567FC80}" srcOrd="0" destOrd="0" presId="urn:microsoft.com/office/officeart/2005/8/layout/orgChart1"/>
    <dgm:cxn modelId="{F952964B-58FD-D84C-BDB0-DD8F0B8DDB94}" type="presParOf" srcId="{7371B33B-19CB-4545-B582-AFBF62B2D6C3}" destId="{E84CE1A9-417B-D04C-BF20-8CC109105FC3}" srcOrd="1" destOrd="0" presId="urn:microsoft.com/office/officeart/2005/8/layout/orgChart1"/>
    <dgm:cxn modelId="{88A8E2E0-6475-4D4C-A71B-52999D5B91EF}" type="presParOf" srcId="{646BD6B3-9F6B-4244-B354-4FF2031C182E}" destId="{97ABB6D6-9513-8E4F-AD8E-C62BCD1E821C}" srcOrd="1" destOrd="0" presId="urn:microsoft.com/office/officeart/2005/8/layout/orgChart1"/>
    <dgm:cxn modelId="{B4D8BAD5-AA28-5643-844D-97DEE8FC933E}" type="presParOf" srcId="{97ABB6D6-9513-8E4F-AD8E-C62BCD1E821C}" destId="{277CD9C8-5131-5848-B2F6-A0411513AD2A}" srcOrd="0" destOrd="0" presId="urn:microsoft.com/office/officeart/2005/8/layout/orgChart1"/>
    <dgm:cxn modelId="{BD3F6F6D-8D64-4147-9B49-D28D8FAF6C14}" type="presParOf" srcId="{97ABB6D6-9513-8E4F-AD8E-C62BCD1E821C}" destId="{F0F7229D-049A-444C-AF61-DD061E8CF902}" srcOrd="1" destOrd="0" presId="urn:microsoft.com/office/officeart/2005/8/layout/orgChart1"/>
    <dgm:cxn modelId="{C8A0A4C4-9341-CE47-B0FB-C1C57681B493}" type="presParOf" srcId="{F0F7229D-049A-444C-AF61-DD061E8CF902}" destId="{DE2ADE13-4ABD-6A4F-9224-E9AEF65235E1}" srcOrd="0" destOrd="0" presId="urn:microsoft.com/office/officeart/2005/8/layout/orgChart1"/>
    <dgm:cxn modelId="{D0FD242C-5F4D-B04B-B0E9-032C2ED50EDF}" type="presParOf" srcId="{DE2ADE13-4ABD-6A4F-9224-E9AEF65235E1}" destId="{C29709A9-80E3-2142-9635-E9C0E558693F}" srcOrd="0" destOrd="0" presId="urn:microsoft.com/office/officeart/2005/8/layout/orgChart1"/>
    <dgm:cxn modelId="{285E3A23-9241-F24C-AD3D-423C48026FB5}" type="presParOf" srcId="{DE2ADE13-4ABD-6A4F-9224-E9AEF65235E1}" destId="{65A7B889-8F57-624C-81D0-9BF45D87A035}" srcOrd="1" destOrd="0" presId="urn:microsoft.com/office/officeart/2005/8/layout/orgChart1"/>
    <dgm:cxn modelId="{9087A953-544D-D64C-84F1-3B6B174795F7}" type="presParOf" srcId="{F0F7229D-049A-444C-AF61-DD061E8CF902}" destId="{BF6CA64A-718D-E246-AE9F-138547822EED}" srcOrd="1" destOrd="0" presId="urn:microsoft.com/office/officeart/2005/8/layout/orgChart1"/>
    <dgm:cxn modelId="{674B18B1-842F-264E-B0D5-C98F0AF73E07}" type="presParOf" srcId="{BF6CA64A-718D-E246-AE9F-138547822EED}" destId="{2B76BE34-E734-704C-8CF3-0C7E41807CC5}" srcOrd="0" destOrd="0" presId="urn:microsoft.com/office/officeart/2005/8/layout/orgChart1"/>
    <dgm:cxn modelId="{3102CEDE-BE64-7548-AB1A-C4ECBD5235F7}" type="presParOf" srcId="{BF6CA64A-718D-E246-AE9F-138547822EED}" destId="{D210E543-7E5D-A248-9C59-268C6C3D9DC8}" srcOrd="1" destOrd="0" presId="urn:microsoft.com/office/officeart/2005/8/layout/orgChart1"/>
    <dgm:cxn modelId="{D59FCB11-9D81-854E-8881-C539B849DA7F}" type="presParOf" srcId="{D210E543-7E5D-A248-9C59-268C6C3D9DC8}" destId="{B4A50384-2E9A-7146-A004-01C88631AD97}" srcOrd="0" destOrd="0" presId="urn:microsoft.com/office/officeart/2005/8/layout/orgChart1"/>
    <dgm:cxn modelId="{8DB11918-8067-514D-BA4B-E13A14EE4256}" type="presParOf" srcId="{B4A50384-2E9A-7146-A004-01C88631AD97}" destId="{EE9103D1-DC2D-AA48-A4E8-A267DF198083}" srcOrd="0" destOrd="0" presId="urn:microsoft.com/office/officeart/2005/8/layout/orgChart1"/>
    <dgm:cxn modelId="{95CEE864-336F-744B-9E1C-DCC749AE016D}" type="presParOf" srcId="{B4A50384-2E9A-7146-A004-01C88631AD97}" destId="{35E09B82-2B2D-5247-AE38-2A5FDEE2A0AC}" srcOrd="1" destOrd="0" presId="urn:microsoft.com/office/officeart/2005/8/layout/orgChart1"/>
    <dgm:cxn modelId="{6260EE0F-85FE-C44F-992F-2838EBAF3A10}" type="presParOf" srcId="{D210E543-7E5D-A248-9C59-268C6C3D9DC8}" destId="{0D72B824-64A8-984D-93D6-BEDD52CCC5B5}" srcOrd="1" destOrd="0" presId="urn:microsoft.com/office/officeart/2005/8/layout/orgChart1"/>
    <dgm:cxn modelId="{453738B0-23FF-E244-A850-817FD34BB112}" type="presParOf" srcId="{0D72B824-64A8-984D-93D6-BEDD52CCC5B5}" destId="{5C5CBA72-C583-2342-900A-FBEF001D5C53}" srcOrd="0" destOrd="0" presId="urn:microsoft.com/office/officeart/2005/8/layout/orgChart1"/>
    <dgm:cxn modelId="{C65AE4E0-C6C4-544A-AC7E-A67CBEA05039}" type="presParOf" srcId="{0D72B824-64A8-984D-93D6-BEDD52CCC5B5}" destId="{FED28BC1-D362-3840-B35B-34B8DD9525A6}" srcOrd="1" destOrd="0" presId="urn:microsoft.com/office/officeart/2005/8/layout/orgChart1"/>
    <dgm:cxn modelId="{F71F6871-E59B-8C45-AB67-0400CFDE3923}" type="presParOf" srcId="{FED28BC1-D362-3840-B35B-34B8DD9525A6}" destId="{15ED6896-B4F2-A44D-9BC3-5C506688E7C4}" srcOrd="0" destOrd="0" presId="urn:microsoft.com/office/officeart/2005/8/layout/orgChart1"/>
    <dgm:cxn modelId="{F460C4B4-DE79-C446-BD09-3E75C94D17D0}" type="presParOf" srcId="{15ED6896-B4F2-A44D-9BC3-5C506688E7C4}" destId="{4CF6A175-73B6-564E-94FD-6ECADA0A4045}" srcOrd="0" destOrd="0" presId="urn:microsoft.com/office/officeart/2005/8/layout/orgChart1"/>
    <dgm:cxn modelId="{60AB5639-0D42-0A4F-9026-9A741052CF63}" type="presParOf" srcId="{15ED6896-B4F2-A44D-9BC3-5C506688E7C4}" destId="{AA56FA34-E0DF-154D-A248-B618E0102C76}" srcOrd="1" destOrd="0" presId="urn:microsoft.com/office/officeart/2005/8/layout/orgChart1"/>
    <dgm:cxn modelId="{58509863-6007-5847-AFFA-86175B3687D6}" type="presParOf" srcId="{FED28BC1-D362-3840-B35B-34B8DD9525A6}" destId="{BDC4001C-D015-1145-90FD-FD9870B9623B}" srcOrd="1" destOrd="0" presId="urn:microsoft.com/office/officeart/2005/8/layout/orgChart1"/>
    <dgm:cxn modelId="{7DA5F2D4-873E-C646-832E-54127281EB7D}" type="presParOf" srcId="{BDC4001C-D015-1145-90FD-FD9870B9623B}" destId="{913DFFBA-229F-8342-B8C0-B576FAE16DC4}" srcOrd="0" destOrd="0" presId="urn:microsoft.com/office/officeart/2005/8/layout/orgChart1"/>
    <dgm:cxn modelId="{46575141-6023-CB47-A372-875D47387917}" type="presParOf" srcId="{BDC4001C-D015-1145-90FD-FD9870B9623B}" destId="{95D62261-4D1F-0343-8C44-7A482ED83ED1}" srcOrd="1" destOrd="0" presId="urn:microsoft.com/office/officeart/2005/8/layout/orgChart1"/>
    <dgm:cxn modelId="{443372B7-191B-A247-B8B4-CE84B689B542}" type="presParOf" srcId="{95D62261-4D1F-0343-8C44-7A482ED83ED1}" destId="{5566984F-E9F6-D94B-B42A-4345E1CECDDD}" srcOrd="0" destOrd="0" presId="urn:microsoft.com/office/officeart/2005/8/layout/orgChart1"/>
    <dgm:cxn modelId="{3B8A8DBF-8E1B-E046-B46C-3359BB0AFCB1}" type="presParOf" srcId="{5566984F-E9F6-D94B-B42A-4345E1CECDDD}" destId="{9C284876-38A2-4747-8044-C8BEFB7083BB}" srcOrd="0" destOrd="0" presId="urn:microsoft.com/office/officeart/2005/8/layout/orgChart1"/>
    <dgm:cxn modelId="{D6FECDF0-339C-3E4C-B0F8-AF963166DCBA}" type="presParOf" srcId="{5566984F-E9F6-D94B-B42A-4345E1CECDDD}" destId="{C7C4B57F-87EE-EF4C-BE9A-7263B003AEBA}" srcOrd="1" destOrd="0" presId="urn:microsoft.com/office/officeart/2005/8/layout/orgChart1"/>
    <dgm:cxn modelId="{CCF1DAE1-0515-B24B-A056-37E85146D9A4}" type="presParOf" srcId="{95D62261-4D1F-0343-8C44-7A482ED83ED1}" destId="{C16D725A-D227-D741-B0D7-750A4CB7C15C}" srcOrd="1" destOrd="0" presId="urn:microsoft.com/office/officeart/2005/8/layout/orgChart1"/>
    <dgm:cxn modelId="{54C60CFE-0138-994C-9D9A-A806A3BDE4CB}" type="presParOf" srcId="{95D62261-4D1F-0343-8C44-7A482ED83ED1}" destId="{A009130E-B32A-8C48-80B6-26831B2CD742}" srcOrd="2" destOrd="0" presId="urn:microsoft.com/office/officeart/2005/8/layout/orgChart1"/>
    <dgm:cxn modelId="{78C45477-A391-9F4B-B54E-1DF12D3EEAE4}" type="presParOf" srcId="{FED28BC1-D362-3840-B35B-34B8DD9525A6}" destId="{446D141D-5B2E-314E-959C-0D73BD1D7108}" srcOrd="2" destOrd="0" presId="urn:microsoft.com/office/officeart/2005/8/layout/orgChart1"/>
    <dgm:cxn modelId="{064BF90B-C362-9943-A086-904A7E6B9426}" type="presParOf" srcId="{D210E543-7E5D-A248-9C59-268C6C3D9DC8}" destId="{1F379BD6-3C54-F148-B448-EE08B07A0157}" srcOrd="2" destOrd="0" presId="urn:microsoft.com/office/officeart/2005/8/layout/orgChart1"/>
    <dgm:cxn modelId="{8494A725-FA4A-F144-8496-7D0BB577A3EA}" type="presParOf" srcId="{F0F7229D-049A-444C-AF61-DD061E8CF902}" destId="{B138E67A-C184-E54E-AF83-538D78C2EFD2}" srcOrd="2" destOrd="0" presId="urn:microsoft.com/office/officeart/2005/8/layout/orgChart1"/>
    <dgm:cxn modelId="{5CFC7BA7-1FF4-2740-A46E-DB2415EA7C9C}" type="presParOf" srcId="{646BD6B3-9F6B-4244-B354-4FF2031C182E}" destId="{7F2D35BA-8E35-6F4A-A799-254D92991A3F}" srcOrd="2" destOrd="0" presId="urn:microsoft.com/office/officeart/2005/8/layout/orgChart1"/>
    <dgm:cxn modelId="{0C2E1F58-276E-5441-987D-0AAD22F97CB0}" type="presParOf" srcId="{111D77F0-8ED4-064D-AECE-6CA80F1C23BF}" destId="{9B7EF631-A543-A947-843E-1F5A4D2E21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DFFBA-229F-8342-B8C0-B576FAE16DC4}">
      <dsp:nvSpPr>
        <dsp:cNvPr id="0" name=""/>
        <dsp:cNvSpPr/>
      </dsp:nvSpPr>
      <dsp:spPr>
        <a:xfrm>
          <a:off x="3473775" y="5652743"/>
          <a:ext cx="210418" cy="782491"/>
        </a:xfrm>
        <a:custGeom>
          <a:avLst/>
          <a:gdLst/>
          <a:ahLst/>
          <a:cxnLst/>
          <a:rect l="0" t="0" r="0" b="0"/>
          <a:pathLst>
            <a:path>
              <a:moveTo>
                <a:pt x="210418" y="0"/>
              </a:moveTo>
              <a:lnTo>
                <a:pt x="0" y="78249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CBA72-C583-2342-900A-FBEF001D5C53}">
      <dsp:nvSpPr>
        <dsp:cNvPr id="0" name=""/>
        <dsp:cNvSpPr/>
      </dsp:nvSpPr>
      <dsp:spPr>
        <a:xfrm>
          <a:off x="4314897" y="4452091"/>
          <a:ext cx="91440" cy="355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1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6BE34-E734-704C-8CF3-0C7E41807CC5}">
      <dsp:nvSpPr>
        <dsp:cNvPr id="0" name=""/>
        <dsp:cNvSpPr/>
      </dsp:nvSpPr>
      <dsp:spPr>
        <a:xfrm>
          <a:off x="4314897" y="3251438"/>
          <a:ext cx="91440" cy="355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1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CD9C8-5131-5848-B2F6-A0411513AD2A}">
      <dsp:nvSpPr>
        <dsp:cNvPr id="0" name=""/>
        <dsp:cNvSpPr/>
      </dsp:nvSpPr>
      <dsp:spPr>
        <a:xfrm>
          <a:off x="4314897" y="2050786"/>
          <a:ext cx="91440" cy="355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1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BCF5F-EA66-744D-90C9-4A6A318744E9}">
      <dsp:nvSpPr>
        <dsp:cNvPr id="0" name=""/>
        <dsp:cNvSpPr/>
      </dsp:nvSpPr>
      <dsp:spPr>
        <a:xfrm>
          <a:off x="4314897" y="850134"/>
          <a:ext cx="91440" cy="355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1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41A81-1C86-A346-8726-EFD43F583C96}">
      <dsp:nvSpPr>
        <dsp:cNvPr id="0" name=""/>
        <dsp:cNvSpPr/>
      </dsp:nvSpPr>
      <dsp:spPr>
        <a:xfrm>
          <a:off x="3515087" y="4604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Biosphere</a:t>
          </a:r>
          <a:endParaRPr lang="en-US" sz="2500" kern="1200" dirty="0"/>
        </a:p>
      </dsp:txBody>
      <dsp:txXfrm>
        <a:off x="3515087" y="4604"/>
        <a:ext cx="1691059" cy="845529"/>
      </dsp:txXfrm>
    </dsp:sp>
    <dsp:sp modelId="{AD683D54-4510-3F4F-AFAB-B5251567FC80}">
      <dsp:nvSpPr>
        <dsp:cNvPr id="0" name=""/>
        <dsp:cNvSpPr/>
      </dsp:nvSpPr>
      <dsp:spPr>
        <a:xfrm>
          <a:off x="3515087" y="1205256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Biome</a:t>
          </a:r>
          <a:endParaRPr lang="en-US" sz="2500" kern="1200" dirty="0"/>
        </a:p>
      </dsp:txBody>
      <dsp:txXfrm>
        <a:off x="3515087" y="1205256"/>
        <a:ext cx="1691059" cy="845529"/>
      </dsp:txXfrm>
    </dsp:sp>
    <dsp:sp modelId="{C29709A9-80E3-2142-9635-E9C0E558693F}">
      <dsp:nvSpPr>
        <dsp:cNvPr id="0" name=""/>
        <dsp:cNvSpPr/>
      </dsp:nvSpPr>
      <dsp:spPr>
        <a:xfrm>
          <a:off x="3515087" y="2405908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Ecosystem</a:t>
          </a:r>
          <a:endParaRPr lang="en-US" sz="2500" kern="1200" dirty="0"/>
        </a:p>
      </dsp:txBody>
      <dsp:txXfrm>
        <a:off x="3515087" y="2405908"/>
        <a:ext cx="1691059" cy="845529"/>
      </dsp:txXfrm>
    </dsp:sp>
    <dsp:sp modelId="{EE9103D1-DC2D-AA48-A4E8-A267DF198083}">
      <dsp:nvSpPr>
        <dsp:cNvPr id="0" name=""/>
        <dsp:cNvSpPr/>
      </dsp:nvSpPr>
      <dsp:spPr>
        <a:xfrm>
          <a:off x="3515087" y="3606561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Community</a:t>
          </a:r>
          <a:endParaRPr lang="en-US" sz="2500" kern="1200" dirty="0"/>
        </a:p>
      </dsp:txBody>
      <dsp:txXfrm>
        <a:off x="3515087" y="3606561"/>
        <a:ext cx="1691059" cy="845529"/>
      </dsp:txXfrm>
    </dsp:sp>
    <dsp:sp modelId="{4CF6A175-73B6-564E-94FD-6ECADA0A4045}">
      <dsp:nvSpPr>
        <dsp:cNvPr id="0" name=""/>
        <dsp:cNvSpPr/>
      </dsp:nvSpPr>
      <dsp:spPr>
        <a:xfrm>
          <a:off x="3515087" y="4807213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Population</a:t>
          </a:r>
          <a:endParaRPr lang="en-US" sz="2500" kern="1200" dirty="0"/>
        </a:p>
      </dsp:txBody>
      <dsp:txXfrm>
        <a:off x="3515087" y="4807213"/>
        <a:ext cx="1691059" cy="845529"/>
      </dsp:txXfrm>
    </dsp:sp>
    <dsp:sp modelId="{9C284876-38A2-4747-8044-C8BEFB7083BB}">
      <dsp:nvSpPr>
        <dsp:cNvPr id="0" name=""/>
        <dsp:cNvSpPr/>
      </dsp:nvSpPr>
      <dsp:spPr>
        <a:xfrm>
          <a:off x="3473775" y="6012470"/>
          <a:ext cx="1691059" cy="84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Organism</a:t>
          </a:r>
          <a:endParaRPr lang="en-US" sz="2500" kern="1200" dirty="0"/>
        </a:p>
      </dsp:txBody>
      <dsp:txXfrm>
        <a:off x="3473775" y="6012470"/>
        <a:ext cx="1691059" cy="84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8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99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6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1" Type="http://schemas.microsoft.com/office/2007/relationships/media" Target="file://localhost/Users/athorp/Desktop/ECOLOGY.ppt_media/MonthlyMeanT-1.mov" TargetMode="External"/><Relationship Id="rId2" Type="http://schemas.openxmlformats.org/officeDocument/2006/relationships/video" Target="file://localhost/Users/athorp/Desktop/ECOLOGY.ppt_media/MonthlyMeanT-1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.arizona.edu/Antevs/biomes/" TargetMode="External"/><Relationship Id="rId4" Type="http://schemas.openxmlformats.org/officeDocument/2006/relationships/hyperlink" Target="http://bioexpedition.com/types-of-biomes-in-the-world/" TargetMode="External"/><Relationship Id="rId5" Type="http://schemas.openxmlformats.org/officeDocument/2006/relationships/hyperlink" Target="file://localhost/Users/alter718/SkyDrive/BIOLOGY/ECOLOGY/Biomes%20overview.pdf" TargetMode="External"/><Relationship Id="rId6" Type="http://schemas.openxmlformats.org/officeDocument/2006/relationships/hyperlink" Target="http://www.mappinglife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blueplanetbiomes.org/world_biomes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study of the interactions between organisms and their environment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and sunlight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17" b="3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227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04" b="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974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39" b="20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94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MonthlyMeanT-1.mov" descr="/Users/athorp/Desktop/ECOLOGY.ppt_media/MonthlyMeanT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2" y="662124"/>
            <a:ext cx="7458756" cy="55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0" fill="hold"/>
                                        <p:tgtEl>
                                          <p:spTgt spid="75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57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7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710974" y="1329146"/>
            <a:ext cx="7865609" cy="20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300" dirty="0">
                <a:ea typeface="ＭＳ Ｐゴシック" charset="0"/>
                <a:cs typeface="Palatino" charset="0"/>
              </a:rPr>
              <a:t>what factors determine the conditions of a biome?</a:t>
            </a:r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5078866" y="4143039"/>
            <a:ext cx="333721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400" dirty="0" smtClean="0">
                <a:ea typeface="필기체" charset="0"/>
                <a:cs typeface="필기체" charset="0"/>
                <a:sym typeface="필기체" charset="0"/>
              </a:rPr>
              <a:t>= </a:t>
            </a:r>
            <a:r>
              <a:rPr lang="en-US" sz="6000" dirty="0" smtClean="0">
                <a:ea typeface="필기체" charset="0"/>
                <a:cs typeface="필기체" charset="0"/>
                <a:sym typeface="필기체" charset="0"/>
              </a:rPr>
              <a:t>climate</a:t>
            </a:r>
            <a:endParaRPr lang="en-US" sz="6000" dirty="0">
              <a:ea typeface="필기체" charset="0"/>
              <a:cs typeface="필기체" charset="0"/>
              <a:sym typeface="필기체" charset="0"/>
            </a:endParaRP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828675" y="3882934"/>
            <a:ext cx="4327071" cy="165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dirty="0">
                <a:latin typeface="+mj-lt"/>
                <a:ea typeface="필기체" charset="0"/>
                <a:cs typeface="필기체" charset="0"/>
                <a:sym typeface="필기체" charset="0"/>
              </a:rPr>
              <a:t>temperature</a:t>
            </a:r>
          </a:p>
          <a:p>
            <a:r>
              <a:rPr lang="en-US" sz="5600" dirty="0">
                <a:latin typeface="+mj-lt"/>
                <a:ea typeface="필기체" charset="0"/>
                <a:cs typeface="필기체" charset="0"/>
                <a:sym typeface="필기체" charset="0"/>
              </a:rPr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336670295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the Biosphere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iotic factors </a:t>
            </a:r>
            <a:r>
              <a:rPr lang="en-US" sz="2400" dirty="0" smtClean="0"/>
              <a:t>–</a:t>
            </a:r>
          </a:p>
          <a:p>
            <a:r>
              <a:rPr lang="en-US" sz="2400" dirty="0" smtClean="0"/>
              <a:t>Abiotic </a:t>
            </a:r>
            <a:r>
              <a:rPr lang="en-US" sz="2400" dirty="0" smtClean="0"/>
              <a:t>factors </a:t>
            </a:r>
            <a:r>
              <a:rPr lang="en-US" sz="2400" dirty="0" smtClean="0"/>
              <a:t>–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the Biosphere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iotic factors – the living organisms</a:t>
            </a:r>
          </a:p>
          <a:p>
            <a:r>
              <a:rPr lang="en-US" sz="2400" dirty="0" smtClean="0"/>
              <a:t>Abiotic factors – the nonliving components:</a:t>
            </a:r>
          </a:p>
          <a:p>
            <a:pPr lvl="1"/>
            <a:r>
              <a:rPr lang="en-US" sz="2400" dirty="0" smtClean="0"/>
              <a:t>Light</a:t>
            </a:r>
          </a:p>
          <a:p>
            <a:pPr lvl="1"/>
            <a:r>
              <a:rPr lang="en-US" sz="2400" dirty="0" smtClean="0"/>
              <a:t>Water</a:t>
            </a:r>
          </a:p>
          <a:p>
            <a:pPr lvl="1"/>
            <a:r>
              <a:rPr lang="en-US" sz="2400" dirty="0" smtClean="0"/>
              <a:t>Nutrients</a:t>
            </a:r>
          </a:p>
          <a:p>
            <a:pPr lvl="1"/>
            <a:r>
              <a:rPr lang="en-US" sz="2400" dirty="0" smtClean="0"/>
              <a:t>Soil quality</a:t>
            </a:r>
          </a:p>
          <a:p>
            <a:pPr lvl="1"/>
            <a:r>
              <a:rPr lang="en-US" sz="2400" dirty="0" smtClean="0"/>
              <a:t>Topography</a:t>
            </a:r>
          </a:p>
          <a:p>
            <a:pPr lvl="1"/>
            <a:r>
              <a:rPr lang="en-US" sz="2400" dirty="0" smtClean="0"/>
              <a:t>Temperature</a:t>
            </a:r>
          </a:p>
          <a:p>
            <a:pPr lvl="1"/>
            <a:r>
              <a:rPr lang="en-US" sz="2400" dirty="0" smtClean="0"/>
              <a:t>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Flora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249" y="1592071"/>
            <a:ext cx="8407893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Climate (abiotic factors) directly influence flora in a region.</a:t>
            </a:r>
          </a:p>
          <a:p>
            <a:r>
              <a:rPr lang="en-US" dirty="0" smtClean="0"/>
              <a:t>Flora dictate fauna.</a:t>
            </a:r>
          </a:p>
          <a:p>
            <a:r>
              <a:rPr lang="en-US" dirty="0" smtClean="0"/>
              <a:t>Knowing how abiotic factors vary leads to understanding </a:t>
            </a:r>
            <a:r>
              <a:rPr lang="en-US" dirty="0" smtClean="0"/>
              <a:t>patterns </a:t>
            </a:r>
            <a:r>
              <a:rPr lang="en-US" dirty="0" smtClean="0"/>
              <a:t>of life on Earth.</a:t>
            </a:r>
          </a:p>
          <a:p>
            <a:r>
              <a:rPr lang="en-US" dirty="0" smtClean="0"/>
              <a:t>A sampling of </a:t>
            </a:r>
            <a:r>
              <a:rPr lang="en-US" dirty="0" smtClean="0">
                <a:hlinkClick r:id="rId2"/>
              </a:rPr>
              <a:t>biomes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biomes</a:t>
            </a:r>
            <a:r>
              <a:rPr lang="en-US" dirty="0" smtClean="0"/>
              <a:t> and their distribution on Earth.</a:t>
            </a:r>
          </a:p>
          <a:p>
            <a:pPr lvl="1"/>
            <a:r>
              <a:rPr lang="en-US" sz="2000" dirty="0" smtClean="0"/>
              <a:t>As you look at the biomes – consider the abiotic factors in each.</a:t>
            </a:r>
          </a:p>
          <a:p>
            <a:pPr lvl="2"/>
            <a:r>
              <a:rPr lang="en-US" sz="1800" dirty="0" smtClean="0"/>
              <a:t>Look for Climate </a:t>
            </a:r>
            <a:r>
              <a:rPr lang="en-US" sz="1800" dirty="0" smtClean="0"/>
              <a:t>Trends.</a:t>
            </a:r>
            <a:endParaRPr lang="en-US" sz="1800" dirty="0" smtClean="0"/>
          </a:p>
          <a:p>
            <a:pPr lvl="1"/>
            <a:r>
              <a:rPr lang="en-US" sz="2000" dirty="0" smtClean="0"/>
              <a:t>Consider biotic factors:</a:t>
            </a:r>
          </a:p>
          <a:p>
            <a:pPr lvl="2"/>
            <a:r>
              <a:rPr lang="en-US" sz="1800" dirty="0" smtClean="0"/>
              <a:t>Is there an abundance of life or scarcity?</a:t>
            </a:r>
          </a:p>
          <a:p>
            <a:pPr lvl="2"/>
            <a:r>
              <a:rPr lang="en-US" sz="1800" dirty="0" smtClean="0"/>
              <a:t>Is the life varied in size/shape or similar in stature?</a:t>
            </a:r>
          </a:p>
          <a:p>
            <a:pPr lvl="1"/>
            <a:r>
              <a:rPr lang="en-US" sz="2000" dirty="0" smtClean="0"/>
              <a:t>Additional sources of info: </a:t>
            </a:r>
            <a:r>
              <a:rPr lang="en-US" sz="2000" dirty="0" smtClean="0">
                <a:hlinkClick r:id="rId4"/>
              </a:rPr>
              <a:t>biome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5" action="ppaction://hlinkfile"/>
              </a:rPr>
              <a:t>biome overview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6"/>
              </a:rPr>
              <a:t>mappinglife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83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72" cy="66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49" y="0"/>
            <a:ext cx="734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Ecology is a SCIENCE, not a political movement (e.g. Environmentalism).</a:t>
            </a:r>
          </a:p>
          <a:p>
            <a:r>
              <a:rPr lang="en-US" sz="2800" dirty="0" smtClean="0"/>
              <a:t>Ecologists pose questions and test hypotheses about ecosystems, populations and environments.</a:t>
            </a:r>
          </a:p>
          <a:p>
            <a:r>
              <a:rPr lang="en-US" sz="2800" dirty="0" smtClean="0"/>
              <a:t>Ecological interactions contribute to cycling of nutrients.</a:t>
            </a:r>
          </a:p>
          <a:p>
            <a:r>
              <a:rPr lang="en-US" sz="2800" dirty="0" smtClean="0"/>
              <a:t>Natural selection is driven by ecological interactions between sets of organisms and organisms and their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505280" cy="68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/>
          </p:cNvSpPr>
          <p:nvPr/>
        </p:nvSpPr>
        <p:spPr bwMode="auto">
          <a:xfrm>
            <a:off x="6925355" y="2684417"/>
            <a:ext cx="1807029" cy="96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latin typeface="Gill Sans Ultra Bold" charset="0"/>
                <a:ea typeface="ＭＳ Ｐゴシック" charset="0"/>
                <a:cs typeface="Gill Sans Ultra Bold" charset="0"/>
                <a:sym typeface="Gill Sans Ultra Bold" charset="0"/>
              </a:rPr>
              <a:t>notice a pattern?</a:t>
            </a:r>
          </a:p>
        </p:txBody>
      </p:sp>
    </p:spTree>
    <p:extLst>
      <p:ext uri="{BB962C8B-B14F-4D97-AF65-F5344CB8AC3E}">
        <p14:creationId xmlns:p14="http://schemas.microsoft.com/office/powerpoint/2010/main" val="1971135287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55222" cy="87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4486955" y="3187337"/>
            <a:ext cx="1311729" cy="90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latin typeface="Gloucester MT Extra Condensed" charset="0"/>
                <a:ea typeface="ＭＳ Ｐゴシック" charset="0"/>
                <a:cs typeface="Gloucester MT Extra Condensed" charset="0"/>
                <a:sym typeface="Gloucester MT Extra Condensed" charset="0"/>
              </a:rPr>
              <a:t>tropical rainforest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5720443" y="2312126"/>
            <a:ext cx="1311729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latin typeface="Gloucester MT Extra Condensed" charset="0"/>
                <a:ea typeface="ＭＳ Ｐゴシック" charset="0"/>
                <a:cs typeface="Gloucester MT Extra Condensed" charset="0"/>
                <a:sym typeface="Gloucester MT Extra Condensed" charset="0"/>
              </a:rPr>
              <a:t>desert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 rot="-918398">
            <a:off x="6406243" y="4447087"/>
            <a:ext cx="1311729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latin typeface="Gloucester MT Extra Condensed" charset="0"/>
                <a:ea typeface="ＭＳ Ｐゴシック" charset="0"/>
                <a:cs typeface="Gloucester MT Extra Condensed" charset="0"/>
                <a:sym typeface="Gloucester MT Extra Condensed" charset="0"/>
              </a:rPr>
              <a:t>savanna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3619500" y="1567543"/>
            <a:ext cx="1311729" cy="90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latin typeface="Gloucester MT Extra Condensed" charset="0"/>
                <a:ea typeface="ＭＳ Ｐゴシック" charset="0"/>
                <a:cs typeface="Gloucester MT Extra Condensed" charset="0"/>
                <a:sym typeface="Gloucester MT Extra Condensed" charset="0"/>
              </a:rPr>
              <a:t>temperate forest</a:t>
            </a:r>
          </a:p>
        </p:txBody>
      </p:sp>
      <p:sp>
        <p:nvSpPr>
          <p:cNvPr id="71686" name="Rectangle 6"/>
          <p:cNvSpPr>
            <a:spLocks/>
          </p:cNvSpPr>
          <p:nvPr/>
        </p:nvSpPr>
        <p:spPr bwMode="auto">
          <a:xfrm>
            <a:off x="4599214" y="793569"/>
            <a:ext cx="1224643" cy="4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latin typeface="Gloucester MT Extra Condensed" charset="0"/>
                <a:ea typeface="ＭＳ Ｐゴシック" charset="0"/>
                <a:cs typeface="Gloucester MT Extra Condensed" charset="0"/>
                <a:sym typeface="Gloucester MT Extra Condensed" charset="0"/>
              </a:rPr>
              <a:t>taiga</a:t>
            </a:r>
          </a:p>
        </p:txBody>
      </p:sp>
      <p:sp>
        <p:nvSpPr>
          <p:cNvPr id="71687" name="Rectangle 7"/>
          <p:cNvSpPr>
            <a:spLocks/>
          </p:cNvSpPr>
          <p:nvPr/>
        </p:nvSpPr>
        <p:spPr bwMode="auto">
          <a:xfrm>
            <a:off x="5519057" y="94706"/>
            <a:ext cx="1311729" cy="4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latin typeface="Gloucester MT Extra Condensed" charset="0"/>
                <a:ea typeface="ＭＳ Ｐゴシック" charset="0"/>
                <a:cs typeface="Gloucester MT Extra Condensed" charset="0"/>
                <a:sym typeface="Gloucester MT Extra Condensed" charset="0"/>
              </a:rPr>
              <a:t>tundra</a:t>
            </a:r>
          </a:p>
        </p:txBody>
      </p:sp>
    </p:spTree>
    <p:extLst>
      <p:ext uri="{BB962C8B-B14F-4D97-AF65-F5344CB8AC3E}">
        <p14:creationId xmlns:p14="http://schemas.microsoft.com/office/powerpoint/2010/main" val="284079128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  <p:bldP spid="71684" grpId="0" autoUpdateAnimBg="0"/>
      <p:bldP spid="71685" grpId="0" autoUpdateAnimBg="0"/>
      <p:bldP spid="71686" grpId="0" autoUpdateAnimBg="0"/>
      <p:bldP spid="716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3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/>
          </p:cNvSpPr>
          <p:nvPr/>
        </p:nvSpPr>
        <p:spPr bwMode="auto">
          <a:xfrm>
            <a:off x="136072" y="287383"/>
            <a:ext cx="7879896" cy="5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latin typeface="Gill Sans Ultra Bold" charset="0"/>
                <a:ea typeface="ＭＳ Ｐゴシック" charset="0"/>
                <a:cs typeface="Gill Sans Ultra Bold" charset="0"/>
                <a:sym typeface="Gill Sans Ultra Bold" charset="0"/>
              </a:rPr>
              <a:t>Climotograph- biome data at a glance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98097"/>
            <a:ext cx="2969759" cy="45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14400"/>
            <a:ext cx="3024187" cy="53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/>
          </p:cNvSpPr>
          <p:nvPr/>
        </p:nvSpPr>
        <p:spPr bwMode="auto">
          <a:xfrm>
            <a:off x="5924550" y="5985207"/>
            <a:ext cx="1510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your turn...</a:t>
            </a:r>
          </a:p>
        </p:txBody>
      </p:sp>
    </p:spTree>
    <p:extLst>
      <p:ext uri="{BB962C8B-B14F-4D97-AF65-F5344CB8AC3E}">
        <p14:creationId xmlns:p14="http://schemas.microsoft.com/office/powerpoint/2010/main" val="2224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32" y="92257"/>
            <a:ext cx="9413421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82" y="3219994"/>
            <a:ext cx="9380764" cy="281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3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cientific </a:t>
            </a:r>
            <a:r>
              <a:rPr lang="en-US" sz="2400" dirty="0"/>
              <a:t>study of relationships in the natural world. </a:t>
            </a:r>
            <a:endParaRPr lang="en-US" sz="2400" dirty="0" smtClean="0"/>
          </a:p>
          <a:p>
            <a:r>
              <a:rPr lang="en-US" sz="2400" dirty="0" smtClean="0"/>
              <a:t>Includes:</a:t>
            </a:r>
          </a:p>
          <a:p>
            <a:pPr lvl="1"/>
            <a:r>
              <a:rPr lang="en-US" sz="2400" dirty="0" smtClean="0"/>
              <a:t>relationships </a:t>
            </a:r>
            <a:r>
              <a:rPr lang="en-US" sz="2400" dirty="0"/>
              <a:t>between organisms and their physical environments (</a:t>
            </a:r>
            <a:r>
              <a:rPr lang="en-US" sz="2400" dirty="0" smtClean="0"/>
              <a:t>physiological/organismal </a:t>
            </a:r>
            <a:r>
              <a:rPr lang="en-US" sz="2400" dirty="0"/>
              <a:t>ecology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between </a:t>
            </a:r>
            <a:r>
              <a:rPr lang="en-US" sz="2400" dirty="0"/>
              <a:t>organisms of the same species (population ecology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between </a:t>
            </a:r>
            <a:r>
              <a:rPr lang="en-US" sz="2400" dirty="0"/>
              <a:t>organisms of different species (community ecology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between </a:t>
            </a:r>
            <a:r>
              <a:rPr lang="en-US" sz="2400" dirty="0"/>
              <a:t>organisms and the fluxes of matter and energy through biological systems (ecosystem ecology).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32024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3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Factors that affect climate?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Average temperature and precipitation of an area.</a:t>
            </a:r>
          </a:p>
          <a:p>
            <a:pPr lvl="1"/>
            <a:r>
              <a:rPr lang="en-US" dirty="0" smtClean="0"/>
              <a:t>Consistent year to year</a:t>
            </a:r>
          </a:p>
          <a:p>
            <a:r>
              <a:rPr lang="en-US" dirty="0" smtClean="0"/>
              <a:t>Factors that affect climate?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Average temperature and precipitation of an area.</a:t>
            </a:r>
          </a:p>
          <a:p>
            <a:pPr lvl="1"/>
            <a:r>
              <a:rPr lang="en-US" dirty="0" smtClean="0"/>
              <a:t>Consistent year to year</a:t>
            </a:r>
          </a:p>
          <a:p>
            <a:r>
              <a:rPr lang="en-US" dirty="0" smtClean="0"/>
              <a:t>Factors that affect climate?</a:t>
            </a:r>
          </a:p>
          <a:p>
            <a:pPr lvl="1"/>
            <a:r>
              <a:rPr lang="en-US" dirty="0" smtClean="0"/>
              <a:t>Greenhouse effect</a:t>
            </a:r>
          </a:p>
          <a:p>
            <a:pPr lvl="1"/>
            <a:r>
              <a:rPr lang="en-US" dirty="0" smtClean="0"/>
              <a:t>Latitude</a:t>
            </a:r>
          </a:p>
          <a:p>
            <a:pPr lvl="1"/>
            <a:r>
              <a:rPr lang="en-US" dirty="0" smtClean="0"/>
              <a:t>Ocean currents</a:t>
            </a:r>
          </a:p>
          <a:p>
            <a:pPr lvl="1"/>
            <a:r>
              <a:rPr lang="en-US" dirty="0" smtClean="0"/>
              <a:t>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2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21" b="3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33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27" y="0"/>
            <a:ext cx="6121173" cy="5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3570514" y="4892040"/>
            <a:ext cx="3456214" cy="52904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794"/>
            <a:ext cx="3494314" cy="29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1886"/>
      </p:ext>
    </p:extLst>
  </p:cSld>
  <p:clrMapOvr>
    <a:masterClrMapping/>
  </p:clrMapOvr>
  <p:transition xmlns:p14="http://schemas.microsoft.com/office/powerpoint/2010/main" spd="med">
    <p:dissolv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377</Words>
  <Application>Microsoft Macintosh PowerPoint</Application>
  <PresentationFormat>On-screen Show (4:3)</PresentationFormat>
  <Paragraphs>78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Civic</vt:lpstr>
      <vt:lpstr>Ecology</vt:lpstr>
      <vt:lpstr>Basic concepts</vt:lpstr>
      <vt:lpstr>Branches of Ecology</vt:lpstr>
      <vt:lpstr>PowerPoint Presentation</vt:lpstr>
      <vt:lpstr>Climate</vt:lpstr>
      <vt:lpstr>Climate</vt:lpstr>
      <vt:lpstr>Climate</vt:lpstr>
      <vt:lpstr>Greenhouse effect</vt:lpstr>
      <vt:lpstr>PowerPoint Presentation</vt:lpstr>
      <vt:lpstr>Latitude and sunlight</vt:lpstr>
      <vt:lpstr>Ocean currents</vt:lpstr>
      <vt:lpstr>Winds</vt:lpstr>
      <vt:lpstr>PowerPoint Presentation</vt:lpstr>
      <vt:lpstr>PowerPoint Presentation</vt:lpstr>
      <vt:lpstr>Components of the Biosphere</vt:lpstr>
      <vt:lpstr>Components of the Biosphere</vt:lpstr>
      <vt:lpstr>Climate and Flora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Arend Thorp</dc:creator>
  <cp:lastModifiedBy>User</cp:lastModifiedBy>
  <cp:revision>24</cp:revision>
  <dcterms:created xsi:type="dcterms:W3CDTF">2012-09-17T19:13:52Z</dcterms:created>
  <dcterms:modified xsi:type="dcterms:W3CDTF">2013-10-01T11:59:54Z</dcterms:modified>
</cp:coreProperties>
</file>